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88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53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587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C86E-164D-4CE3-8F1E-493152B303C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9129C-A217-408A-8589-EC3F1A5FDA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907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36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87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17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0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2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569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62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64328-46EB-40ED-995E-608F0E288984}" type="datetimeFigureOut">
              <a:rPr lang="zh-CN" altLang="en-US" smtClean="0"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CB6C-25CE-4328-9406-873030767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88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一、什么是编程思维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所谓“编程思维（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computational thinking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）”就是“理解问题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找出路径”的思维过程，它由四个步骤组成：</a:t>
            </a:r>
          </a:p>
          <a:p>
            <a:pPr marR="0" lvl="0" rtl="0"/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412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“编程思维”做数学题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拆解、理解新问题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搜索出对应的老问题和公式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理清思路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做题。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学业、事业、社交、玩乐，无论你的目标是什么，编程思维都能让你更迅速、更容易地达成，人生又怎么会不快乐，不幸福？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妥妥的人生赢。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5168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三、编程思维如何培养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可以通过编程，也可以不通过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编程，当然可以学习、实践、培养“编程思维”，而且，在编程的过程中，哪怕最有经验的程序员也会出无数小错误，需要不断弥补纠正。孩子可以在这个过程中充分体验到：努力比聪明重要、问题可以逐步解决、遇到挫折很正常、从失败中可以学到很多、别人成功了我也能受到启发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……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等等，培养出耐心和信心。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0659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1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、分解（</a:t>
            </a:r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decomposition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把一个复杂的大问题，拆解成更可执行、更好理解的小步骤。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复杂问题很难一下子破解，但如果把它细分成很多个小问题，逐步解决，就容易多了。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748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2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、模式识别（</a:t>
            </a:r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pattern recognition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识别模式，意味着新问题变成了老问题，我们在经验库里搜索以往的类似问题及解决方法，套用解决。识别的模式越多，解题的速度就越快。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举个例子：假如你需要画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100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只猫，你会怎么办？找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100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只猫来挨个临摹？还是找出猫的“模式”？ </a:t>
            </a:r>
          </a:p>
          <a:p>
            <a:pPr marR="0" lvl="0" rtl="0"/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676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3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、抽象（</a:t>
            </a:r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abstraction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聚焦重要的关键信息，忽视无用细节。这是一个过滤的过程，通过认知问题的核心本质，帮助我们形成解决问题的构想。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接着举刚才画猫的例子，我们了解了猫的特征，就可以根据这些抽象的特点，形成关于猫的整体设想，做出一个模型。</a:t>
            </a:r>
          </a:p>
          <a:p>
            <a:pPr marR="0" lvl="0" rtl="0"/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189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4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、算法（</a:t>
            </a:r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algorithms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设计一步一步的解决路径，解决整个问题。</a:t>
            </a:r>
          </a:p>
          <a:p>
            <a:pPr marR="0" lvl="0" rtl="0"/>
            <a:endParaRPr lang="zh-CN" altLang="en-US" b="0" i="0" u="none" strike="noStrike" kern="100" baseline="0" smtClean="0">
              <a:latin typeface="Times New Roman"/>
              <a:ea typeface="宋体"/>
            </a:endParaRP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通过这四个步骤，一个棘手的复杂问题先被拆解成一系列好解决的小问题；每一个小问题被单独检视、思考，搜索解决方案；然后，聚焦几个重要节点，忽视小细节，形成解决思路；最后，设计步骤，执行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问题解决。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所以，所谓“编程思维”并不是编写程序的技巧，而是一种高效解决问题的思维方式，不当程序员也用得上。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34863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二、编程思维</a:t>
            </a:r>
            <a:r>
              <a:rPr lang="en-US" altLang="zh-CN" b="1" i="0" u="none" strike="noStrike" kern="2200" baseline="0" smtClean="0">
                <a:latin typeface="Times New Roman"/>
                <a:ea typeface="宋体"/>
              </a:rPr>
              <a:t>=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赢家思维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从学到玩都能用上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编程思维可以用于处理任何事。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49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“编程思维”组织一次朋友</a:t>
            </a:r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聚会</a:t>
            </a:r>
            <a:endParaRPr lang="zh-CN" altLang="en-US" b="1" i="0" u="none" strike="noStrike" kern="2200" baseline="0" smtClean="0">
              <a:latin typeface="Times New Roman"/>
              <a:ea typeface="宋体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你可能需要拆分问题：你们能去哪、做什么，每个人喜欢什么、想干什么，之前你们一起玩的成功经验和失败教训，预算和每项活动的成本，时间长短，天气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……</a:t>
            </a:r>
          </a:p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显然，用编程思维组织的朋友聚会，选择起来会更容易，也更有可能让大家玩得开心。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64438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“编程思维”打电子游戏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为了玩到一定级别，你需要知道：要收集什么物品，去哪及怎么收集，时限是多少，最佳路线是什么，怎么躲过敌人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……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通过了解细节、掌握要点，你就能制定计划，用最短时间完成升级。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64894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 smtClean="0">
                <a:latin typeface="Times New Roman"/>
                <a:ea typeface="宋体"/>
              </a:rPr>
              <a:t>“编程思维”写作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kern="100" baseline="0" smtClean="0">
                <a:latin typeface="Cambria"/>
                <a:ea typeface="宋体"/>
              </a:rPr>
              <a:t>想把作文写得又快又好，得先解题，拆分出可能的层次内容；然后调用大脑存储的相关信息</a:t>
            </a:r>
            <a:r>
              <a:rPr lang="en-US" altLang="zh-CN" b="0" i="0" u="none" strike="noStrike" kern="100" baseline="0" smtClean="0">
                <a:latin typeface="Cambria"/>
                <a:ea typeface="宋体"/>
              </a:rPr>
              <a:t>——</a:t>
            </a:r>
            <a:r>
              <a:rPr lang="zh-CN" altLang="en-US" b="0" i="0" u="none" strike="noStrike" kern="100" baseline="0" smtClean="0">
                <a:latin typeface="Cambria"/>
                <a:ea typeface="宋体"/>
              </a:rPr>
              <a:t>例子、格言，甚至曾经写过、看过的文章；列出提纲，理清思路；最后，写。</a:t>
            </a:r>
            <a:endParaRPr lang="zh-CN" altLang="en-US" b="0" i="0" u="none" strike="noStrike" kern="100" baseline="0" smtClean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20640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727</Words>
  <Application>Microsoft Office PowerPoint</Application>
  <PresentationFormat>全屏显示(16:9)</PresentationFormat>
  <Paragraphs>33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一、什么是编程思维</vt:lpstr>
      <vt:lpstr>1、分解（decomposition）</vt:lpstr>
      <vt:lpstr>2、模式识别（pattern recognition）</vt:lpstr>
      <vt:lpstr>3、抽象（abstraction）</vt:lpstr>
      <vt:lpstr>4、算法（algorithms）</vt:lpstr>
      <vt:lpstr>二、编程思维=赢家思维</vt:lpstr>
      <vt:lpstr>“编程思维”组织一次朋友聚会</vt:lpstr>
      <vt:lpstr>“编程思维”打电子游戏</vt:lpstr>
      <vt:lpstr>“编程思维”写作</vt:lpstr>
      <vt:lpstr>“编程思维”做数学题</vt:lpstr>
      <vt:lpstr>三、编程思维如何培养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一、什么是编程思维</dc:title>
  <dc:creator>Administrator</dc:creator>
  <cp:lastModifiedBy>Administrator</cp:lastModifiedBy>
  <cp:revision>3</cp:revision>
  <dcterms:created xsi:type="dcterms:W3CDTF">2018-11-25T07:43:36Z</dcterms:created>
  <dcterms:modified xsi:type="dcterms:W3CDTF">2018-11-25T09:38:45Z</dcterms:modified>
</cp:coreProperties>
</file>