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1" d="100"/>
          <a:sy n="41" d="100"/>
        </p:scale>
        <p:origin x="-131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0F491CA-A1F4-40AE-B87A-67EAFE4A64BB}" type="datetimeFigureOut">
              <a:rPr lang="zh-CN" altLang="en-US" smtClean="0"/>
              <a:t>2017/4/6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920235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0F491CA-A1F4-40AE-B87A-67EAFE4A64BB}" type="datetimeFigureOut">
              <a:rPr lang="zh-CN" altLang="en-US" smtClean="0"/>
              <a:t>2017/4/6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1890111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0F491CA-A1F4-40AE-B87A-67EAFE4A64BB}" type="datetimeFigureOut">
              <a:rPr lang="zh-CN" altLang="en-US" smtClean="0"/>
              <a:t>2017/4/6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243181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0F491CA-A1F4-40AE-B87A-67EAFE4A64BB}" type="datetimeFigureOut">
              <a:rPr lang="zh-CN" altLang="en-US" smtClean="0"/>
              <a:t>2017/4/6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1052051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0F491CA-A1F4-40AE-B87A-67EAFE4A64BB}" type="datetimeFigureOut">
              <a:rPr lang="zh-CN" altLang="en-US" smtClean="0"/>
              <a:t>2017/4/6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2869682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0F491CA-A1F4-40AE-B87A-67EAFE4A64BB}" type="datetimeFigureOut">
              <a:rPr lang="zh-CN" altLang="en-US" smtClean="0"/>
              <a:t>2017/4/6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2765249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0F491CA-A1F4-40AE-B87A-67EAFE4A64BB}" type="datetimeFigureOut">
              <a:rPr lang="zh-CN" altLang="en-US" smtClean="0"/>
              <a:t>2017/4/6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646578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0F491CA-A1F4-40AE-B87A-67EAFE4A64BB}" type="datetimeFigureOut">
              <a:rPr lang="zh-CN" altLang="en-US" smtClean="0"/>
              <a:t>2017/4/6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1007793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0F491CA-A1F4-40AE-B87A-67EAFE4A64BB}" type="datetimeFigureOut">
              <a:rPr lang="zh-CN" altLang="en-US" smtClean="0"/>
              <a:t>2017/4/6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431761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0F491CA-A1F4-40AE-B87A-67EAFE4A64BB}" type="datetimeFigureOut">
              <a:rPr lang="zh-CN" altLang="en-US" smtClean="0"/>
              <a:t>2017/4/6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2239817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0F491CA-A1F4-40AE-B87A-67EAFE4A64BB}" type="datetimeFigureOut">
              <a:rPr lang="zh-CN" altLang="en-US" smtClean="0"/>
              <a:t>2017/4/6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687299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491CA-A1F4-40AE-B87A-67EAFE4A64BB}" type="datetimeFigureOut">
              <a:rPr lang="zh-CN" altLang="en-US" smtClean="0"/>
              <a:t>2017/4/6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209D02-83CB-46B9-9471-E0A3AB7AC90B}" type="slidenum">
              <a:rPr lang="zh-CN" altLang="en-US" smtClean="0"/>
              <a:t>‹#›</a:t>
            </a:fld>
            <a:endParaRPr lang="zh-CN" altLang="en-US"/>
          </a:p>
        </p:txBody>
      </p:sp>
    </p:spTree>
    <p:extLst>
      <p:ext uri="{BB962C8B-B14F-4D97-AF65-F5344CB8AC3E}">
        <p14:creationId xmlns:p14="http://schemas.microsoft.com/office/powerpoint/2010/main" val="1714603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欢迎加入</a:t>
            </a:r>
            <a:endParaRPr lang="zh-CN" altLang="en-US" dirty="0"/>
          </a:p>
        </p:txBody>
      </p:sp>
      <p:sp>
        <p:nvSpPr>
          <p:cNvPr id="3" name="副标题 2"/>
          <p:cNvSpPr>
            <a:spLocks noGrp="1"/>
          </p:cNvSpPr>
          <p:nvPr>
            <p:ph type="subTitle" idx="1"/>
          </p:nvPr>
        </p:nvSpPr>
        <p:spPr/>
        <p:txBody>
          <a:bodyPr/>
          <a:lstStyle/>
          <a:p>
            <a:r>
              <a:rPr lang="zh-CN" altLang="en-US" dirty="0"/>
              <a:t>三生三世</a:t>
            </a:r>
            <a:r>
              <a:rPr lang="zh-CN" altLang="en-US" dirty="0" smtClean="0"/>
              <a:t>数码</a:t>
            </a:r>
            <a:r>
              <a:rPr lang="zh-CN" altLang="en-US" dirty="0" smtClean="0"/>
              <a:t>技术有限公司</a:t>
            </a:r>
            <a:endParaRPr lang="zh-CN" altLang="en-US" dirty="0"/>
          </a:p>
        </p:txBody>
      </p:sp>
    </p:spTree>
    <p:extLst>
      <p:ext uri="{BB962C8B-B14F-4D97-AF65-F5344CB8AC3E}">
        <p14:creationId xmlns:p14="http://schemas.microsoft.com/office/powerpoint/2010/main" val="1004132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培训内容及安排</a:t>
            </a:r>
            <a:endParaRPr lang="zh-CN" altLang="en-US" dirty="0"/>
          </a:p>
        </p:txBody>
      </p:sp>
      <p:sp>
        <p:nvSpPr>
          <p:cNvPr id="3" name="内容占位符 2"/>
          <p:cNvSpPr>
            <a:spLocks noGrp="1"/>
          </p:cNvSpPr>
          <p:nvPr>
            <p:ph idx="1"/>
          </p:nvPr>
        </p:nvSpPr>
        <p:spPr/>
        <p:txBody>
          <a:bodyPr/>
          <a:lstStyle/>
          <a:p>
            <a:r>
              <a:rPr lang="zh-CN" altLang="en-US" dirty="0" smtClean="0"/>
              <a:t>公司的过去、现在及未来</a:t>
            </a:r>
            <a:endParaRPr lang="en-US" altLang="zh-CN" dirty="0" smtClean="0"/>
          </a:p>
          <a:p>
            <a:r>
              <a:rPr lang="zh-CN" altLang="en-US" dirty="0" smtClean="0"/>
              <a:t>公司的组织构架</a:t>
            </a:r>
            <a:endParaRPr lang="en-US" altLang="zh-CN" dirty="0" smtClean="0"/>
          </a:p>
          <a:p>
            <a:r>
              <a:rPr lang="zh-CN" altLang="en-US" dirty="0" smtClean="0"/>
              <a:t>公司的规章制度</a:t>
            </a:r>
            <a:endParaRPr lang="en-US" altLang="zh-CN" dirty="0" smtClean="0"/>
          </a:p>
          <a:p>
            <a:r>
              <a:rPr lang="zh-CN" altLang="en-US" dirty="0" smtClean="0"/>
              <a:t>工作与同事</a:t>
            </a:r>
            <a:endParaRPr lang="en-US" altLang="zh-CN" dirty="0" smtClean="0"/>
          </a:p>
          <a:p>
            <a:r>
              <a:rPr lang="zh-CN" altLang="en-US" dirty="0" smtClean="0"/>
              <a:t>培训总结</a:t>
            </a:r>
            <a:endParaRPr lang="zh-CN" altLang="en-US" dirty="0"/>
          </a:p>
        </p:txBody>
      </p:sp>
    </p:spTree>
    <p:extLst>
      <p:ext uri="{BB962C8B-B14F-4D97-AF65-F5344CB8AC3E}">
        <p14:creationId xmlns:p14="http://schemas.microsoft.com/office/powerpoint/2010/main" val="3361380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培训时间安排</a:t>
            </a:r>
            <a:endParaRPr lang="zh-CN" altLang="en-US" dirty="0"/>
          </a:p>
        </p:txBody>
      </p:sp>
      <p:sp>
        <p:nvSpPr>
          <p:cNvPr id="5" name="内容占位符 4"/>
          <p:cNvSpPr>
            <a:spLocks noGrp="1"/>
          </p:cNvSpPr>
          <p:nvPr>
            <p:ph idx="1"/>
          </p:nvPr>
        </p:nvSpPr>
        <p:spPr/>
        <p:txBody>
          <a:bodyPr>
            <a:normAutofit/>
          </a:bodyPr>
          <a:lstStyle/>
          <a:p>
            <a:r>
              <a:rPr lang="en-US" altLang="zh-CN" dirty="0" smtClean="0"/>
              <a:t>9:00~9:30	  </a:t>
            </a:r>
            <a:r>
              <a:rPr lang="zh-CN" altLang="en-US" dirty="0" smtClean="0"/>
              <a:t>总经理致辞</a:t>
            </a:r>
            <a:endParaRPr lang="en-US" altLang="zh-CN" dirty="0" smtClean="0"/>
          </a:p>
          <a:p>
            <a:r>
              <a:rPr lang="en-US" altLang="zh-CN" dirty="0" smtClean="0"/>
              <a:t>9:30~9:40	  </a:t>
            </a:r>
            <a:r>
              <a:rPr lang="zh-CN" altLang="en-US" dirty="0" smtClean="0"/>
              <a:t>人事经理谈培训安排</a:t>
            </a:r>
            <a:endParaRPr lang="en-US" altLang="zh-CN" dirty="0" smtClean="0"/>
          </a:p>
          <a:p>
            <a:r>
              <a:rPr lang="en-US" altLang="zh-CN" dirty="0" smtClean="0"/>
              <a:t>9:50~10:00	  </a:t>
            </a:r>
            <a:r>
              <a:rPr lang="zh-CN" altLang="en-US" dirty="0" smtClean="0"/>
              <a:t>休息时间</a:t>
            </a:r>
            <a:endParaRPr lang="en-US" altLang="zh-CN" dirty="0" smtClean="0"/>
          </a:p>
          <a:p>
            <a:r>
              <a:rPr lang="en-US" altLang="zh-CN" dirty="0" smtClean="0"/>
              <a:t>10:00~10:40	  </a:t>
            </a:r>
            <a:r>
              <a:rPr lang="zh-CN" altLang="en-US" dirty="0" smtClean="0"/>
              <a:t>公司发展历程及未来展望</a:t>
            </a:r>
            <a:endParaRPr lang="en-US" altLang="zh-CN" dirty="0" smtClean="0"/>
          </a:p>
          <a:p>
            <a:r>
              <a:rPr lang="en-US" altLang="zh-CN" dirty="0" smtClean="0"/>
              <a:t>10:40~10:50	  </a:t>
            </a:r>
            <a:r>
              <a:rPr lang="zh-CN" altLang="en-US" dirty="0" smtClean="0"/>
              <a:t>休息时间</a:t>
            </a:r>
            <a:endParaRPr lang="en-US" altLang="zh-CN" dirty="0" smtClean="0"/>
          </a:p>
          <a:p>
            <a:r>
              <a:rPr lang="en-US" altLang="zh-CN" dirty="0" smtClean="0"/>
              <a:t>10:50~11:50	  </a:t>
            </a:r>
            <a:r>
              <a:rPr lang="zh-CN" altLang="en-US" dirty="0" smtClean="0"/>
              <a:t>公司制度及员工守则</a:t>
            </a:r>
            <a:endParaRPr lang="en-US" altLang="zh-CN" dirty="0" smtClean="0"/>
          </a:p>
          <a:p>
            <a:r>
              <a:rPr lang="zh-CN" altLang="en-US" dirty="0" smtClean="0"/>
              <a:t>午餐过后，下午参观公司</a:t>
            </a:r>
            <a:endParaRPr lang="en-US" altLang="zh-CN" dirty="0" smtClean="0"/>
          </a:p>
          <a:p>
            <a:endParaRPr lang="en-US" altLang="zh-CN" dirty="0" smtClean="0"/>
          </a:p>
          <a:p>
            <a:endParaRPr lang="zh-CN" altLang="en-US" dirty="0"/>
          </a:p>
        </p:txBody>
      </p:sp>
    </p:spTree>
    <p:extLst>
      <p:ext uri="{BB962C8B-B14F-4D97-AF65-F5344CB8AC3E}">
        <p14:creationId xmlns:p14="http://schemas.microsoft.com/office/powerpoint/2010/main" val="4221899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smtClean="0"/>
              <a:t>公司的过去、现在及未来</a:t>
            </a:r>
            <a:endParaRPr lang="zh-CN" altLang="en-US" dirty="0"/>
          </a:p>
        </p:txBody>
      </p:sp>
      <p:sp>
        <p:nvSpPr>
          <p:cNvPr id="8" name="内容占位符 7"/>
          <p:cNvSpPr>
            <a:spLocks noGrp="1"/>
          </p:cNvSpPr>
          <p:nvPr>
            <p:ph sz="half" idx="4294967295"/>
          </p:nvPr>
        </p:nvSpPr>
        <p:spPr>
          <a:xfrm>
            <a:off x="0" y="2174875"/>
            <a:ext cx="4040188" cy="3951288"/>
          </a:xfrm>
        </p:spPr>
        <p:txBody>
          <a:bodyPr>
            <a:normAutofit fontScale="92500" lnSpcReduction="10000"/>
          </a:bodyPr>
          <a:lstStyle/>
          <a:p>
            <a:r>
              <a:rPr lang="zh-CN" altLang="en-US" dirty="0" smtClean="0"/>
              <a:t>酒店管理、房屋租赁，会议服务，物业服务以及其他相关的现代服务</a:t>
            </a:r>
            <a:endParaRPr lang="en-US" altLang="zh-CN" dirty="0" smtClean="0"/>
          </a:p>
          <a:p>
            <a:r>
              <a:rPr lang="zh-CN" altLang="en-US" dirty="0" smtClean="0"/>
              <a:t>公司目前正承接一个房产装修改造的管理项目，项目结束，公司获了以该房产</a:t>
            </a:r>
            <a:r>
              <a:rPr lang="en-US" altLang="zh-CN" dirty="0" smtClean="0"/>
              <a:t>20</a:t>
            </a:r>
            <a:r>
              <a:rPr lang="zh-CN" altLang="en-US" dirty="0" smtClean="0"/>
              <a:t>年的经营使用权。</a:t>
            </a:r>
            <a:endParaRPr lang="zh-CN" altLang="en-US" dirty="0"/>
          </a:p>
        </p:txBody>
      </p:sp>
      <p:sp>
        <p:nvSpPr>
          <p:cNvPr id="5" name="内容占位符 4"/>
          <p:cNvSpPr>
            <a:spLocks noGrp="1"/>
          </p:cNvSpPr>
          <p:nvPr>
            <p:ph sz="quarter" idx="4294967295"/>
          </p:nvPr>
        </p:nvSpPr>
        <p:spPr>
          <a:xfrm>
            <a:off x="5102225" y="2174875"/>
            <a:ext cx="4041775" cy="3951288"/>
          </a:xfrm>
        </p:spPr>
        <p:txBody>
          <a:bodyPr>
            <a:normAutofit fontScale="85000" lnSpcReduction="10000"/>
          </a:bodyPr>
          <a:lstStyle/>
          <a:p>
            <a:r>
              <a:rPr lang="zh-CN" altLang="en-US" dirty="0" smtClean="0"/>
              <a:t>公司创立于</a:t>
            </a:r>
            <a:r>
              <a:rPr lang="en-US" altLang="zh-CN" dirty="0" smtClean="0"/>
              <a:t>2010</a:t>
            </a:r>
            <a:r>
              <a:rPr lang="zh-CN" altLang="en-US" dirty="0" smtClean="0"/>
              <a:t>年</a:t>
            </a:r>
            <a:r>
              <a:rPr lang="en-US" altLang="zh-CN" dirty="0" smtClean="0"/>
              <a:t>10</a:t>
            </a:r>
            <a:r>
              <a:rPr lang="zh-CN" altLang="en-US" dirty="0" smtClean="0"/>
              <a:t>月，最初由</a:t>
            </a:r>
            <a:r>
              <a:rPr lang="en-US" altLang="zh-CN" dirty="0" smtClean="0"/>
              <a:t>2</a:t>
            </a:r>
            <a:r>
              <a:rPr lang="zh-CN" altLang="en-US" dirty="0" smtClean="0"/>
              <a:t>位自然人股东出资</a:t>
            </a:r>
            <a:r>
              <a:rPr lang="en-US" altLang="zh-CN" dirty="0" smtClean="0"/>
              <a:t>30</a:t>
            </a:r>
            <a:r>
              <a:rPr lang="zh-CN" altLang="en-US" dirty="0" smtClean="0"/>
              <a:t>万元注册成立。</a:t>
            </a:r>
            <a:endParaRPr lang="en-US" altLang="zh-CN" dirty="0" smtClean="0"/>
          </a:p>
          <a:p>
            <a:r>
              <a:rPr lang="en-US" altLang="zh-CN" dirty="0" smtClean="0"/>
              <a:t>2012</a:t>
            </a:r>
            <a:r>
              <a:rPr lang="zh-CN" altLang="en-US" dirty="0" smtClean="0"/>
              <a:t>年</a:t>
            </a:r>
            <a:r>
              <a:rPr lang="en-US" altLang="zh-CN" dirty="0" smtClean="0"/>
              <a:t>12</a:t>
            </a:r>
            <a:r>
              <a:rPr lang="zh-CN" altLang="en-US" dirty="0" smtClean="0"/>
              <a:t>月股东变更为三个法人公司，注册资金同时变更为</a:t>
            </a:r>
            <a:r>
              <a:rPr lang="en-US" altLang="zh-CN" dirty="0" smtClean="0"/>
              <a:t>5000</a:t>
            </a:r>
            <a:r>
              <a:rPr lang="zh-CN" altLang="en-US" dirty="0" smtClean="0"/>
              <a:t>万元。</a:t>
            </a:r>
            <a:endParaRPr lang="en-US" altLang="zh-CN" dirty="0" smtClean="0"/>
          </a:p>
          <a:p>
            <a:r>
              <a:rPr lang="zh-CN" altLang="en-US" dirty="0" smtClean="0"/>
              <a:t>计划于</a:t>
            </a:r>
            <a:r>
              <a:rPr lang="en-US" altLang="zh-CN" dirty="0" smtClean="0"/>
              <a:t>2014</a:t>
            </a:r>
            <a:r>
              <a:rPr lang="zh-CN" altLang="en-US" dirty="0" smtClean="0"/>
              <a:t>年进行再融资，注册资金达到</a:t>
            </a:r>
            <a:r>
              <a:rPr lang="en-US" altLang="zh-CN" dirty="0" smtClean="0"/>
              <a:t>1</a:t>
            </a:r>
            <a:r>
              <a:rPr lang="zh-CN" altLang="en-US" dirty="0" smtClean="0"/>
              <a:t>亿元。</a:t>
            </a:r>
          </a:p>
          <a:p>
            <a:endParaRPr lang="en-US" altLang="zh-CN" dirty="0" smtClean="0"/>
          </a:p>
          <a:p>
            <a:endParaRPr lang="zh-CN" altLang="en-US" dirty="0"/>
          </a:p>
        </p:txBody>
      </p:sp>
      <p:sp>
        <p:nvSpPr>
          <p:cNvPr id="7" name="文本占位符 6"/>
          <p:cNvSpPr>
            <a:spLocks noGrp="1"/>
          </p:cNvSpPr>
          <p:nvPr>
            <p:ph type="body" idx="4294967295"/>
          </p:nvPr>
        </p:nvSpPr>
        <p:spPr>
          <a:xfrm>
            <a:off x="0" y="1535113"/>
            <a:ext cx="4040188" cy="639762"/>
          </a:xfrm>
        </p:spPr>
        <p:txBody>
          <a:bodyPr/>
          <a:lstStyle/>
          <a:p>
            <a:r>
              <a:rPr lang="zh-CN" altLang="en-US" dirty="0" smtClean="0"/>
              <a:t>公司的主要业务</a:t>
            </a:r>
            <a:endParaRPr lang="zh-CN" altLang="en-US" dirty="0"/>
          </a:p>
        </p:txBody>
      </p:sp>
      <p:sp>
        <p:nvSpPr>
          <p:cNvPr id="6" name="文本占位符 5"/>
          <p:cNvSpPr>
            <a:spLocks noGrp="1"/>
          </p:cNvSpPr>
          <p:nvPr>
            <p:ph type="body" sz="quarter" idx="4294967295"/>
          </p:nvPr>
        </p:nvSpPr>
        <p:spPr>
          <a:xfrm>
            <a:off x="5102225" y="1535113"/>
            <a:ext cx="4041775" cy="639762"/>
          </a:xfrm>
        </p:spPr>
        <p:txBody>
          <a:bodyPr/>
          <a:lstStyle/>
          <a:p>
            <a:r>
              <a:rPr lang="zh-CN" altLang="en-US" dirty="0" smtClean="0"/>
              <a:t>公司创立</a:t>
            </a:r>
            <a:endParaRPr lang="zh-CN" altLang="en-US" dirty="0"/>
          </a:p>
        </p:txBody>
      </p:sp>
    </p:spTree>
    <p:extLst>
      <p:ext uri="{BB962C8B-B14F-4D97-AF65-F5344CB8AC3E}">
        <p14:creationId xmlns:p14="http://schemas.microsoft.com/office/powerpoint/2010/main" val="3777939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公司的组织架构</a:t>
            </a:r>
            <a:endParaRPr lang="zh-CN" altLang="en-US" dirty="0"/>
          </a:p>
        </p:txBody>
      </p:sp>
      <p:sp>
        <p:nvSpPr>
          <p:cNvPr id="7" name="内容占位符 6"/>
          <p:cNvSpPr>
            <a:spLocks noGrp="1"/>
          </p:cNvSpPr>
          <p:nvPr>
            <p:ph idx="1"/>
          </p:nvPr>
        </p:nvSpPr>
        <p:spPr/>
        <p:txBody>
          <a:bodyPr/>
          <a:lstStyle/>
          <a:p>
            <a:r>
              <a:rPr lang="zh-CN" altLang="en-US" dirty="0" smtClean="0"/>
              <a:t>总经理</a:t>
            </a:r>
            <a:endParaRPr lang="en-US" altLang="zh-CN" dirty="0" smtClean="0"/>
          </a:p>
          <a:p>
            <a:pPr lvl="1"/>
            <a:r>
              <a:rPr lang="zh-CN" altLang="en-US" dirty="0" smtClean="0"/>
              <a:t>总经理助理</a:t>
            </a:r>
            <a:endParaRPr lang="en-US" altLang="zh-CN" dirty="0" smtClean="0"/>
          </a:p>
          <a:p>
            <a:pPr lvl="1"/>
            <a:r>
              <a:rPr lang="zh-CN" altLang="en-US" dirty="0" smtClean="0"/>
              <a:t>综合管理部</a:t>
            </a:r>
            <a:endParaRPr lang="en-US" altLang="zh-CN" dirty="0" smtClean="0"/>
          </a:p>
          <a:p>
            <a:pPr lvl="2"/>
            <a:r>
              <a:rPr lang="zh-CN" altLang="en-US" dirty="0" smtClean="0"/>
              <a:t>行政部</a:t>
            </a:r>
            <a:endParaRPr lang="en-US" altLang="zh-CN" dirty="0" smtClean="0"/>
          </a:p>
          <a:p>
            <a:pPr lvl="2"/>
            <a:r>
              <a:rPr lang="zh-CN" altLang="en-US" dirty="0" smtClean="0"/>
              <a:t>人事部</a:t>
            </a:r>
            <a:endParaRPr lang="en-US" altLang="zh-CN" dirty="0" smtClean="0"/>
          </a:p>
          <a:p>
            <a:pPr lvl="2"/>
            <a:r>
              <a:rPr lang="zh-CN" altLang="en-US" dirty="0" smtClean="0"/>
              <a:t>外联部</a:t>
            </a:r>
            <a:endParaRPr lang="en-US" altLang="zh-CN" dirty="0" smtClean="0"/>
          </a:p>
          <a:p>
            <a:pPr lvl="1"/>
            <a:r>
              <a:rPr lang="zh-CN" altLang="en-US" dirty="0" smtClean="0"/>
              <a:t>财务部</a:t>
            </a:r>
            <a:endParaRPr lang="en-US" altLang="zh-CN" dirty="0" smtClean="0"/>
          </a:p>
          <a:p>
            <a:pPr lvl="1"/>
            <a:r>
              <a:rPr lang="zh-CN" altLang="en-US" dirty="0" smtClean="0"/>
              <a:t>市场营销部</a:t>
            </a:r>
            <a:endParaRPr lang="en-US" altLang="zh-CN" dirty="0" smtClean="0"/>
          </a:p>
          <a:p>
            <a:pPr lvl="1"/>
            <a:r>
              <a:rPr lang="zh-CN" altLang="en-US" dirty="0" smtClean="0"/>
              <a:t>工程项目部</a:t>
            </a:r>
            <a:endParaRPr lang="zh-CN" altLang="en-US" dirty="0"/>
          </a:p>
        </p:txBody>
      </p:sp>
      <p:sp>
        <p:nvSpPr>
          <p:cNvPr id="11" name="文本占位符 10"/>
          <p:cNvSpPr>
            <a:spLocks noGrp="1"/>
          </p:cNvSpPr>
          <p:nvPr>
            <p:ph type="body" sz="half" idx="2"/>
          </p:nvPr>
        </p:nvSpPr>
        <p:spPr/>
        <p:txBody>
          <a:bodyPr/>
          <a:lstStyle/>
          <a:p>
            <a:pPr algn="just"/>
            <a:r>
              <a:rPr lang="zh-CN" altLang="en-US" dirty="0" smtClean="0"/>
              <a:t>董事会领导下总经理负责制，这是适应现代化大生产和市场经济发展要求而产生的行之有效的公司领导体制。</a:t>
            </a:r>
            <a:endParaRPr lang="zh-CN" altLang="en-US" dirty="0"/>
          </a:p>
        </p:txBody>
      </p:sp>
    </p:spTree>
    <p:extLst>
      <p:ext uri="{BB962C8B-B14F-4D97-AF65-F5344CB8AC3E}">
        <p14:creationId xmlns:p14="http://schemas.microsoft.com/office/powerpoint/2010/main" val="868492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公司规章与制度</a:t>
            </a:r>
            <a:endParaRPr lang="zh-CN" altLang="en-US" dirty="0"/>
          </a:p>
        </p:txBody>
      </p:sp>
      <p:sp>
        <p:nvSpPr>
          <p:cNvPr id="3" name="内容占位符 2"/>
          <p:cNvSpPr>
            <a:spLocks noGrp="1"/>
          </p:cNvSpPr>
          <p:nvPr>
            <p:ph sz="half" idx="1"/>
          </p:nvPr>
        </p:nvSpPr>
        <p:spPr/>
        <p:txBody>
          <a:bodyPr>
            <a:normAutofit/>
          </a:bodyPr>
          <a:lstStyle/>
          <a:p>
            <a:r>
              <a:rPr lang="zh-CN" altLang="en-US" sz="2000" b="1" i="1" dirty="0" smtClean="0"/>
              <a:t>员工招聘</a:t>
            </a:r>
            <a:endParaRPr lang="en-US" altLang="zh-CN" sz="2000" b="1" i="1" dirty="0" smtClean="0"/>
          </a:p>
          <a:p>
            <a:r>
              <a:rPr lang="zh-CN" altLang="en-US" sz="2000" dirty="0" smtClean="0">
                <a:solidFill>
                  <a:schemeClr val="bg1">
                    <a:lumMod val="75000"/>
                  </a:schemeClr>
                </a:solidFill>
              </a:rPr>
              <a:t>工作时间</a:t>
            </a:r>
            <a:endParaRPr lang="en-US" altLang="zh-CN" sz="2000" dirty="0" smtClean="0">
              <a:solidFill>
                <a:schemeClr val="bg1">
                  <a:lumMod val="75000"/>
                </a:schemeClr>
              </a:solidFill>
            </a:endParaRPr>
          </a:p>
          <a:p>
            <a:r>
              <a:rPr lang="zh-CN" altLang="en-US" sz="2000" dirty="0" smtClean="0">
                <a:solidFill>
                  <a:schemeClr val="bg1">
                    <a:lumMod val="75000"/>
                  </a:schemeClr>
                </a:solidFill>
              </a:rPr>
              <a:t>福利与休假</a:t>
            </a:r>
            <a:endParaRPr lang="en-US" altLang="zh-CN" sz="2000" dirty="0" smtClean="0">
              <a:solidFill>
                <a:schemeClr val="bg1">
                  <a:lumMod val="75000"/>
                </a:schemeClr>
              </a:solidFill>
            </a:endParaRPr>
          </a:p>
          <a:p>
            <a:r>
              <a:rPr lang="zh-CN" altLang="en-US" sz="2000" dirty="0" smtClean="0">
                <a:solidFill>
                  <a:schemeClr val="bg1">
                    <a:lumMod val="75000"/>
                  </a:schemeClr>
                </a:solidFill>
              </a:rPr>
              <a:t>培训与发展</a:t>
            </a:r>
            <a:endParaRPr lang="en-US" altLang="zh-CN" sz="2000" dirty="0" smtClean="0">
              <a:solidFill>
                <a:schemeClr val="bg1">
                  <a:lumMod val="75000"/>
                </a:schemeClr>
              </a:solidFill>
            </a:endParaRPr>
          </a:p>
          <a:p>
            <a:r>
              <a:rPr lang="zh-CN" altLang="en-US" sz="2000" dirty="0" smtClean="0">
                <a:solidFill>
                  <a:schemeClr val="bg1">
                    <a:lumMod val="75000"/>
                  </a:schemeClr>
                </a:solidFill>
              </a:rPr>
              <a:t>员工守则</a:t>
            </a:r>
            <a:endParaRPr lang="zh-CN" altLang="en-US" sz="2000" dirty="0">
              <a:solidFill>
                <a:schemeClr val="bg1">
                  <a:lumMod val="75000"/>
                </a:schemeClr>
              </a:solidFill>
            </a:endParaRPr>
          </a:p>
        </p:txBody>
      </p:sp>
      <p:sp>
        <p:nvSpPr>
          <p:cNvPr id="4" name="内容占位符 3"/>
          <p:cNvSpPr>
            <a:spLocks noGrp="1"/>
          </p:cNvSpPr>
          <p:nvPr>
            <p:ph sz="half" idx="2"/>
          </p:nvPr>
        </p:nvSpPr>
        <p:spPr/>
        <p:txBody>
          <a:bodyPr/>
          <a:lstStyle/>
          <a:p>
            <a:pPr marL="0" indent="0">
              <a:buNone/>
            </a:pPr>
            <a:r>
              <a:rPr lang="zh-CN" altLang="en-US" dirty="0" smtClean="0"/>
              <a:t>公平、公正、公开</a:t>
            </a:r>
            <a:endParaRPr lang="en-US" altLang="zh-CN" dirty="0" smtClean="0"/>
          </a:p>
          <a:p>
            <a:pPr marL="0" indent="0">
              <a:buNone/>
            </a:pPr>
            <a:r>
              <a:rPr lang="zh-CN" altLang="en-US" dirty="0" smtClean="0"/>
              <a:t>竞争上岗</a:t>
            </a:r>
            <a:endParaRPr lang="en-US" altLang="zh-CN" dirty="0" smtClean="0"/>
          </a:p>
          <a:p>
            <a:pPr marL="0" indent="0">
              <a:buNone/>
            </a:pPr>
            <a:r>
              <a:rPr lang="zh-CN" altLang="en-US" dirty="0" smtClean="0"/>
              <a:t>合理调岗</a:t>
            </a:r>
            <a:endParaRPr lang="en-US" altLang="zh-CN" dirty="0" smtClean="0"/>
          </a:p>
          <a:p>
            <a:pPr marL="0" indent="0">
              <a:buNone/>
            </a:pPr>
            <a:r>
              <a:rPr lang="zh-CN" altLang="en-US" dirty="0" smtClean="0"/>
              <a:t>解除合同</a:t>
            </a:r>
            <a:endParaRPr lang="en-US" altLang="zh-CN" dirty="0" smtClean="0"/>
          </a:p>
          <a:p>
            <a:pPr marL="0" indent="0">
              <a:buNone/>
            </a:pPr>
            <a:r>
              <a:rPr lang="zh-CN" altLang="en-US" dirty="0" smtClean="0"/>
              <a:t>违约责任</a:t>
            </a:r>
            <a:endParaRPr lang="zh-CN" altLang="en-US" dirty="0"/>
          </a:p>
        </p:txBody>
      </p:sp>
    </p:spTree>
    <p:extLst>
      <p:ext uri="{BB962C8B-B14F-4D97-AF65-F5344CB8AC3E}">
        <p14:creationId xmlns:p14="http://schemas.microsoft.com/office/powerpoint/2010/main" val="346873060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86</TotalTime>
  <Words>227</Words>
  <Application>Microsoft Office PowerPoint</Application>
  <PresentationFormat>全屏显示(4:3)</PresentationFormat>
  <Paragraphs>46</Paragraphs>
  <Slides>6</Slides>
  <Notes>0</Notes>
  <HiddenSlides>0</HiddenSlides>
  <MMClips>0</MMClips>
  <ScaleCrop>false</ScaleCrop>
  <HeadingPairs>
    <vt:vector size="4" baseType="variant">
      <vt:variant>
        <vt:lpstr>主题</vt:lpstr>
      </vt:variant>
      <vt:variant>
        <vt:i4>1</vt:i4>
      </vt:variant>
      <vt:variant>
        <vt:lpstr>幻灯片标题</vt:lpstr>
      </vt:variant>
      <vt:variant>
        <vt:i4>6</vt:i4>
      </vt:variant>
    </vt:vector>
  </HeadingPairs>
  <TitlesOfParts>
    <vt:vector size="7" baseType="lpstr">
      <vt:lpstr>Office 主题​​</vt:lpstr>
      <vt:lpstr>欢迎加入</vt:lpstr>
      <vt:lpstr>培训内容及安排</vt:lpstr>
      <vt:lpstr>培训时间安排</vt:lpstr>
      <vt:lpstr>公司的过去、现在及未来</vt:lpstr>
      <vt:lpstr>公司的组织架构</vt:lpstr>
      <vt:lpstr>公司规章与制度</vt:lpstr>
    </vt:vector>
  </TitlesOfParts>
  <Company>guoqin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欢迎加入</dc:title>
  <dc:creator>jiyan</dc:creator>
  <cp:lastModifiedBy>ksy</cp:lastModifiedBy>
  <cp:revision>13</cp:revision>
  <dcterms:created xsi:type="dcterms:W3CDTF">2013-05-16T02:07:51Z</dcterms:created>
  <dcterms:modified xsi:type="dcterms:W3CDTF">2017-04-06T01:09:02Z</dcterms:modified>
</cp:coreProperties>
</file>