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683568" y="2204864"/>
            <a:ext cx="7772400" cy="1470025"/>
          </a:xfrm>
        </p:spPr>
        <p:txBody>
          <a:bodyPr/>
          <a:lstStyle/>
          <a:p>
            <a:r>
              <a:rPr lang="zh-CN" altLang="en-US" dirty="0" smtClean="0"/>
              <a:t>最好的妈妈，</a:t>
            </a:r>
            <a:r>
              <a:rPr lang="en-US" altLang="zh-CN" dirty="0" smtClean="0"/>
              <a:t>60</a:t>
            </a:r>
            <a:r>
              <a:rPr lang="zh-CN" altLang="en-US" dirty="0" smtClean="0"/>
              <a:t>分就够了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81504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7624" y="1844824"/>
            <a:ext cx="7128792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>
              <a:lnSpc>
                <a:spcPts val="3700"/>
              </a:lnSpc>
            </a:pPr>
            <a:r>
              <a:rPr lang="zh-CN" altLang="en-US" sz="2100" dirty="0" smtClean="0"/>
              <a:t>         当</a:t>
            </a:r>
            <a:r>
              <a:rPr lang="zh-CN" altLang="en-US" sz="2100" dirty="0"/>
              <a:t>父母自身该做的事、该完成的使命，和一些育儿原则冲突时，跟随自己的内心，去实现自己应有的社会价值。当你全身心投入工作、因为利他而体会到价值感，孩子也会自此得到最好的“身教”，你留下的空白，孩子会用他们的独立去填补。</a:t>
            </a:r>
          </a:p>
          <a:p>
            <a:pPr marL="36000">
              <a:lnSpc>
                <a:spcPts val="3700"/>
              </a:lnSpc>
            </a:pPr>
            <a:r>
              <a:rPr lang="zh-CN" altLang="en-US" sz="2100" dirty="0" smtClean="0"/>
              <a:t>         做</a:t>
            </a:r>
            <a:r>
              <a:rPr lang="zh-CN" altLang="en-US" sz="2100" dirty="0"/>
              <a:t>父母，尽力就好，</a:t>
            </a:r>
            <a:r>
              <a:rPr lang="en-US" altLang="zh-CN" sz="2100" dirty="0"/>
              <a:t>60</a:t>
            </a:r>
            <a:r>
              <a:rPr lang="zh-CN" altLang="en-US" sz="2100" dirty="0"/>
              <a:t>分即可。</a:t>
            </a:r>
          </a:p>
        </p:txBody>
      </p:sp>
    </p:spTree>
    <p:extLst>
      <p:ext uri="{BB962C8B-B14F-4D97-AF65-F5344CB8AC3E}">
        <p14:creationId xmlns:p14="http://schemas.microsoft.com/office/powerpoint/2010/main" val="845724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84199" y="1556792"/>
            <a:ext cx="6840760" cy="3832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>
              <a:lnSpc>
                <a:spcPts val="3700"/>
              </a:lnSpc>
            </a:pPr>
            <a:r>
              <a:rPr lang="zh-CN" altLang="en-US" sz="2100" dirty="0" smtClean="0"/>
              <a:t>         如果问：当</a:t>
            </a:r>
            <a:r>
              <a:rPr lang="zh-CN" altLang="en-US" sz="2100" dirty="0"/>
              <a:t>妈后最大的感受是什么</a:t>
            </a:r>
            <a:r>
              <a:rPr lang="zh-CN" altLang="en-US" sz="2100" dirty="0" smtClean="0"/>
              <a:t>？</a:t>
            </a:r>
            <a:endParaRPr lang="en-US" altLang="zh-CN" sz="2100" dirty="0" smtClean="0"/>
          </a:p>
          <a:p>
            <a:pPr marL="36000">
              <a:lnSpc>
                <a:spcPts val="3700"/>
              </a:lnSpc>
            </a:pPr>
            <a:r>
              <a:rPr lang="zh-CN" altLang="en-US" sz="2100" dirty="0" smtClean="0"/>
              <a:t>         想必很多妈妈都会不约而同地想到一个词</a:t>
            </a:r>
            <a:r>
              <a:rPr lang="en-US" altLang="zh-CN" sz="2100" dirty="0" smtClean="0"/>
              <a:t>——</a:t>
            </a:r>
            <a:r>
              <a:rPr lang="zh-CN" altLang="en-US" sz="2100" b="1" dirty="0" smtClean="0">
                <a:solidFill>
                  <a:srgbClr val="FF0000"/>
                </a:solidFill>
              </a:rPr>
              <a:t>焦虑</a:t>
            </a:r>
            <a:r>
              <a:rPr lang="zh-CN" altLang="en-US" sz="2100" dirty="0" smtClean="0"/>
              <a:t>。“焦虑不能给到孩子更好的生活条件”，“焦虑不能让孩子接受更科学的养育”，“焦虑自己不能成为一个完美的妈妈”</a:t>
            </a:r>
            <a:r>
              <a:rPr lang="en-US" altLang="zh-CN" sz="2100" dirty="0" smtClean="0"/>
              <a:t>……</a:t>
            </a:r>
            <a:r>
              <a:rPr lang="zh-CN" altLang="en-US" sz="2100" dirty="0" smtClean="0"/>
              <a:t>         </a:t>
            </a:r>
            <a:endParaRPr lang="en-US" altLang="zh-CN" sz="2100" dirty="0" smtClean="0"/>
          </a:p>
          <a:p>
            <a:pPr marL="36000">
              <a:lnSpc>
                <a:spcPts val="3700"/>
              </a:lnSpc>
            </a:pPr>
            <a:r>
              <a:rPr lang="en-US" altLang="zh-CN" sz="2100" dirty="0" smtClean="0"/>
              <a:t>         </a:t>
            </a:r>
            <a:r>
              <a:rPr lang="zh-CN" altLang="en-US" sz="2100" dirty="0" smtClean="0"/>
              <a:t>担心自己下意识的行为会给孩子带来不好的影响，更害怕，因为自己的某个言语，孩子将来会用一生去治愈童年。总是患得患失，一边拼命学习，一边自我否定。</a:t>
            </a:r>
            <a:endParaRPr lang="zh-CN" altLang="en-US" sz="2100" dirty="0"/>
          </a:p>
        </p:txBody>
      </p:sp>
    </p:spTree>
    <p:extLst>
      <p:ext uri="{BB962C8B-B14F-4D97-AF65-F5344CB8AC3E}">
        <p14:creationId xmlns:p14="http://schemas.microsoft.com/office/powerpoint/2010/main" val="3064687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03648" y="2852936"/>
            <a:ext cx="5742384" cy="514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>
              <a:lnSpc>
                <a:spcPts val="3700"/>
              </a:lnSpc>
            </a:pPr>
            <a:r>
              <a:rPr lang="zh-CN" altLang="en-US" sz="2100" dirty="0"/>
              <a:t> </a:t>
            </a:r>
            <a:r>
              <a:rPr lang="zh-CN" altLang="en-US" sz="2100" dirty="0" smtClean="0"/>
              <a:t> </a:t>
            </a:r>
            <a:r>
              <a:rPr lang="zh-CN" altLang="en-US" sz="2100" dirty="0"/>
              <a:t>做一</a:t>
            </a:r>
            <a:r>
              <a:rPr lang="zh-CN" altLang="en-US" sz="2100" dirty="0"/>
              <a:t>个合格的妈妈，真的这么难吗？</a:t>
            </a:r>
          </a:p>
        </p:txBody>
      </p:sp>
    </p:spTree>
    <p:extLst>
      <p:ext uri="{BB962C8B-B14F-4D97-AF65-F5344CB8AC3E}">
        <p14:creationId xmlns:p14="http://schemas.microsoft.com/office/powerpoint/2010/main" val="741882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616" y="2232585"/>
            <a:ext cx="6840760" cy="1990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>
              <a:lnSpc>
                <a:spcPts val="3700"/>
              </a:lnSpc>
            </a:pPr>
            <a:r>
              <a:rPr lang="zh-CN" altLang="en-US" sz="2100" dirty="0" smtClean="0"/>
              <a:t>         英国</a:t>
            </a:r>
            <a:r>
              <a:rPr lang="zh-CN" altLang="en-US" sz="2100" dirty="0"/>
              <a:t>精神分析学家温尼科特有个著名理论：“</a:t>
            </a:r>
            <a:r>
              <a:rPr lang="en-US" altLang="zh-CN" sz="2100" dirty="0"/>
              <a:t>good-enough mother”</a:t>
            </a:r>
            <a:r>
              <a:rPr lang="zh-CN" altLang="en-US" sz="2100" dirty="0"/>
              <a:t>（做妈妈，足够好就行了）。</a:t>
            </a:r>
          </a:p>
          <a:p>
            <a:pPr marL="36000">
              <a:lnSpc>
                <a:spcPts val="3700"/>
              </a:lnSpc>
            </a:pPr>
            <a:r>
              <a:rPr lang="zh-CN" altLang="en-US" sz="2100" dirty="0" smtClean="0"/>
              <a:t>         这</a:t>
            </a:r>
            <a:r>
              <a:rPr lang="zh-CN" altLang="en-US" sz="2100" dirty="0"/>
              <a:t>一观点后来被我国心理学家曾奇峰巧妙地译为</a:t>
            </a:r>
            <a:r>
              <a:rPr lang="en-US" altLang="zh-CN" sz="2100" dirty="0"/>
              <a:t>60</a:t>
            </a:r>
            <a:r>
              <a:rPr lang="zh-CN" altLang="en-US" sz="2100" dirty="0"/>
              <a:t>分妈妈。</a:t>
            </a:r>
          </a:p>
        </p:txBody>
      </p:sp>
    </p:spTree>
    <p:extLst>
      <p:ext uri="{BB962C8B-B14F-4D97-AF65-F5344CB8AC3E}">
        <p14:creationId xmlns:p14="http://schemas.microsoft.com/office/powerpoint/2010/main" val="4092988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616" y="1674416"/>
            <a:ext cx="6733393" cy="3413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>
              <a:lnSpc>
                <a:spcPts val="3700"/>
              </a:lnSpc>
            </a:pPr>
            <a:r>
              <a:rPr lang="en-US" altLang="zh-CN" sz="2100" dirty="0" smtClean="0"/>
              <a:t>         60</a:t>
            </a:r>
            <a:r>
              <a:rPr lang="zh-CN" altLang="en-US" sz="2100" dirty="0"/>
              <a:t>分妈妈，刚刚好。</a:t>
            </a:r>
            <a:r>
              <a:rPr lang="en-US" altLang="zh-CN" sz="2100" dirty="0" smtClean="0"/>
              <a:t>         </a:t>
            </a:r>
          </a:p>
          <a:p>
            <a:pPr marL="36000">
              <a:lnSpc>
                <a:spcPts val="3700"/>
              </a:lnSpc>
            </a:pPr>
            <a:r>
              <a:rPr lang="en-US" altLang="zh-CN" sz="2100" dirty="0" smtClean="0"/>
              <a:t>         60</a:t>
            </a:r>
            <a:r>
              <a:rPr lang="zh-CN" altLang="en-US" sz="2100" dirty="0"/>
              <a:t>分的妈妈，既不像</a:t>
            </a:r>
            <a:r>
              <a:rPr lang="en-US" altLang="zh-CN" sz="2100" dirty="0"/>
              <a:t>100</a:t>
            </a:r>
            <a:r>
              <a:rPr lang="zh-CN" altLang="en-US" sz="2100" dirty="0"/>
              <a:t>分妈妈那样，时刻回应孩子所有需求，剥夺孩子的自主权；也不像</a:t>
            </a:r>
            <a:r>
              <a:rPr lang="en-US" altLang="zh-CN" sz="2100" dirty="0"/>
              <a:t>0</a:t>
            </a:r>
            <a:r>
              <a:rPr lang="zh-CN" altLang="en-US" sz="2100" dirty="0"/>
              <a:t>分妈妈那样，总是以自我为中心，过度忽略孩子。</a:t>
            </a:r>
          </a:p>
          <a:p>
            <a:pPr marL="36000">
              <a:lnSpc>
                <a:spcPts val="3700"/>
              </a:lnSpc>
            </a:pPr>
            <a:r>
              <a:rPr lang="en-US" altLang="zh-CN" sz="2100" dirty="0" smtClean="0"/>
              <a:t>         60</a:t>
            </a:r>
            <a:r>
              <a:rPr lang="zh-CN" altLang="en-US" sz="2100" dirty="0"/>
              <a:t>分妈妈，会在孩子需要时及时出现，同时又放手给孩子足够的空间，让孩子拥有掌控权，为自己的人生负责。</a:t>
            </a:r>
          </a:p>
        </p:txBody>
      </p:sp>
    </p:spTree>
    <p:extLst>
      <p:ext uri="{BB962C8B-B14F-4D97-AF65-F5344CB8AC3E}">
        <p14:creationId xmlns:p14="http://schemas.microsoft.com/office/powerpoint/2010/main" val="2338606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7584" y="1060443"/>
            <a:ext cx="7200800" cy="4362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>
              <a:lnSpc>
                <a:spcPts val="3700"/>
              </a:lnSpc>
            </a:pPr>
            <a:r>
              <a:rPr lang="zh-CN" altLang="en-US" sz="2100" dirty="0" smtClean="0"/>
              <a:t>         近期</a:t>
            </a:r>
            <a:r>
              <a:rPr lang="zh-CN" altLang="en-US" sz="2100" dirty="0"/>
              <a:t>热播剧</a:t>
            </a:r>
            <a:r>
              <a:rPr lang="en-US" altLang="zh-CN" sz="2100" dirty="0"/>
              <a:t>《</a:t>
            </a:r>
            <a:r>
              <a:rPr lang="zh-CN" altLang="en-US" sz="2100" dirty="0"/>
              <a:t>小舍得</a:t>
            </a:r>
            <a:r>
              <a:rPr lang="en-US" altLang="zh-CN" sz="2100" dirty="0"/>
              <a:t>》</a:t>
            </a:r>
            <a:r>
              <a:rPr lang="zh-CN" altLang="en-US" sz="2100" dirty="0"/>
              <a:t>中的宋佳扮演的欢欢妈妈南俪，就是这样一位</a:t>
            </a:r>
            <a:r>
              <a:rPr lang="en-US" altLang="zh-CN" sz="2100" dirty="0"/>
              <a:t>60</a:t>
            </a:r>
            <a:r>
              <a:rPr lang="zh-CN" altLang="en-US" sz="2100" dirty="0"/>
              <a:t>分妈妈。南俪一直以平视的态度跟孩子沟通，平等尊重的对待孩子，也正在这种教育宗旨下，欢欢的性格开朗、多才多艺，和父母的关系也亲密和谐。</a:t>
            </a:r>
            <a:endParaRPr lang="en-US" altLang="zh-CN" sz="2100" dirty="0"/>
          </a:p>
          <a:p>
            <a:pPr marL="36000">
              <a:lnSpc>
                <a:spcPts val="3700"/>
              </a:lnSpc>
            </a:pPr>
            <a:r>
              <a:rPr lang="zh-CN" altLang="en-US" sz="2100" dirty="0" smtClean="0"/>
              <a:t>         而</a:t>
            </a:r>
            <a:r>
              <a:rPr lang="zh-CN" altLang="zh-CN" sz="2100" dirty="0"/>
              <a:t>影视剧《以家人之名》 中齐明月的妈妈，就是一位</a:t>
            </a:r>
            <a:r>
              <a:rPr lang="en-US" altLang="zh-CN" sz="2100" dirty="0"/>
              <a:t>100</a:t>
            </a:r>
            <a:r>
              <a:rPr lang="zh-CN" altLang="zh-CN" sz="2100" dirty="0"/>
              <a:t>分妈妈</a:t>
            </a:r>
            <a:r>
              <a:rPr lang="zh-CN" altLang="zh-CN" sz="2100" dirty="0"/>
              <a:t>。</a:t>
            </a:r>
            <a:r>
              <a:rPr lang="zh-CN" altLang="en-US" sz="2100" dirty="0"/>
              <a:t>小到点菜、买衣服，大到交友、买房、找工作，齐明月的生活被妈妈安排得明明白白。因为妈妈的过度插手，明明很优秀的齐明月在剧里活成了最拧巴的人，没有主见，又习惯讨好</a:t>
            </a:r>
            <a:r>
              <a:rPr lang="zh-CN" altLang="en-US" sz="2100" dirty="0" smtClean="0"/>
              <a:t>。</a:t>
            </a:r>
            <a:endParaRPr lang="zh-CN" altLang="en-US" sz="2100" dirty="0"/>
          </a:p>
        </p:txBody>
      </p:sp>
    </p:spTree>
    <p:extLst>
      <p:ext uri="{BB962C8B-B14F-4D97-AF65-F5344CB8AC3E}">
        <p14:creationId xmlns:p14="http://schemas.microsoft.com/office/powerpoint/2010/main" val="2906630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3608" y="1988840"/>
            <a:ext cx="6912768" cy="2464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>
              <a:lnSpc>
                <a:spcPts val="3700"/>
              </a:lnSpc>
            </a:pPr>
            <a:r>
              <a:rPr lang="zh-CN" altLang="en-US" sz="2100" dirty="0" smtClean="0"/>
              <a:t>         心理学家</a:t>
            </a:r>
            <a:r>
              <a:rPr lang="zh-CN" altLang="en-US" sz="2100" dirty="0"/>
              <a:t>武志红说：“每个人只有为自己而活时，才是最有力量的。</a:t>
            </a:r>
            <a:r>
              <a:rPr lang="zh-CN" altLang="en-US" sz="2100" dirty="0" smtClean="0"/>
              <a:t>”</a:t>
            </a:r>
            <a:endParaRPr lang="zh-CN" altLang="en-US" sz="2100" dirty="0"/>
          </a:p>
          <a:p>
            <a:pPr marL="36000">
              <a:lnSpc>
                <a:spcPts val="3700"/>
              </a:lnSpc>
            </a:pPr>
            <a:r>
              <a:rPr lang="zh-CN" altLang="en-US" sz="2100" dirty="0" smtClean="0"/>
              <a:t>         把</a:t>
            </a:r>
            <a:r>
              <a:rPr lang="zh-CN" altLang="en-US" sz="2100" dirty="0"/>
              <a:t>人生的方向盘交还给孩子，妈妈当他的副驾驶就够了</a:t>
            </a:r>
            <a:r>
              <a:rPr lang="zh-CN" altLang="en-US" sz="2100" dirty="0" smtClean="0"/>
              <a:t>。 孩子</a:t>
            </a:r>
            <a:r>
              <a:rPr lang="zh-CN" altLang="en-US" sz="2100" dirty="0"/>
              <a:t>唯有按照自己内心的召唤，不断探索，最终走自己的路，他才会觉得这个世界是有趣味的。</a:t>
            </a:r>
          </a:p>
        </p:txBody>
      </p:sp>
    </p:spTree>
    <p:extLst>
      <p:ext uri="{BB962C8B-B14F-4D97-AF65-F5344CB8AC3E}">
        <p14:creationId xmlns:p14="http://schemas.microsoft.com/office/powerpoint/2010/main" val="4206382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7624" y="1988840"/>
            <a:ext cx="6480720" cy="2464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>
              <a:lnSpc>
                <a:spcPts val="3700"/>
              </a:lnSpc>
            </a:pPr>
            <a:r>
              <a:rPr lang="en-US" altLang="zh-CN" sz="2100" dirty="0" smtClean="0"/>
              <a:t>         60</a:t>
            </a:r>
            <a:r>
              <a:rPr lang="zh-CN" altLang="en-US" sz="2100" dirty="0"/>
              <a:t>分妈妈可以偶尔犯错，可以偶尔发脾气，可以偶尔偷懒，可以偶尔缺席孩子的生活，可以赚不到足够多的钱，可以无法送孩子去理想的学校</a:t>
            </a:r>
            <a:r>
              <a:rPr lang="en-US" altLang="zh-CN" sz="2100" dirty="0"/>
              <a:t>……</a:t>
            </a:r>
            <a:r>
              <a:rPr lang="zh-CN" altLang="en-US" sz="2100" dirty="0"/>
              <a:t>可以做真实的自己。</a:t>
            </a:r>
            <a:endParaRPr lang="en-US" altLang="zh-CN" sz="2100" dirty="0"/>
          </a:p>
          <a:p>
            <a:pPr marL="36000">
              <a:lnSpc>
                <a:spcPts val="3700"/>
              </a:lnSpc>
            </a:pPr>
            <a:r>
              <a:rPr lang="zh-CN" altLang="en-US" sz="2100" dirty="0" smtClean="0"/>
              <a:t>         但</a:t>
            </a:r>
            <a:r>
              <a:rPr lang="zh-CN" altLang="en-US" sz="2100" dirty="0"/>
              <a:t>，未必不是好妈妈。</a:t>
            </a:r>
          </a:p>
        </p:txBody>
      </p:sp>
    </p:spTree>
    <p:extLst>
      <p:ext uri="{BB962C8B-B14F-4D97-AF65-F5344CB8AC3E}">
        <p14:creationId xmlns:p14="http://schemas.microsoft.com/office/powerpoint/2010/main" val="1633566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94160" y="2204864"/>
            <a:ext cx="6552728" cy="1990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>
              <a:lnSpc>
                <a:spcPts val="3700"/>
              </a:lnSpc>
            </a:pPr>
            <a:r>
              <a:rPr lang="zh-CN" altLang="en-US" sz="2100" dirty="0" smtClean="0"/>
              <a:t>         相信</a:t>
            </a:r>
            <a:r>
              <a:rPr lang="zh-CN" altLang="en-US" sz="2100" dirty="0"/>
              <a:t>自己，相信孩子</a:t>
            </a:r>
          </a:p>
          <a:p>
            <a:pPr marL="36000">
              <a:lnSpc>
                <a:spcPts val="3700"/>
              </a:lnSpc>
            </a:pPr>
            <a:r>
              <a:rPr lang="zh-CN" altLang="en-US" sz="2100" dirty="0"/>
              <a:t> </a:t>
            </a:r>
          </a:p>
          <a:p>
            <a:pPr marL="36000">
              <a:lnSpc>
                <a:spcPts val="3700"/>
              </a:lnSpc>
            </a:pPr>
            <a:r>
              <a:rPr lang="zh-CN" altLang="en-US" sz="2100" dirty="0" smtClean="0"/>
              <a:t>         不用</a:t>
            </a:r>
            <a:r>
              <a:rPr lang="zh-CN" altLang="en-US" sz="2100" dirty="0"/>
              <a:t>刻意要求自己完美，相信自己有足够的母爱本能去照顾孩子。</a:t>
            </a:r>
          </a:p>
        </p:txBody>
      </p:sp>
    </p:spTree>
    <p:extLst>
      <p:ext uri="{BB962C8B-B14F-4D97-AF65-F5344CB8AC3E}">
        <p14:creationId xmlns:p14="http://schemas.microsoft.com/office/powerpoint/2010/main" val="219244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629</Words>
  <Application>Microsoft Office PowerPoint</Application>
  <PresentationFormat>全屏显示(4:3)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最好的妈妈，60分就够了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最好的妈妈，60分就够了</dc:title>
  <dc:creator>ksy</dc:creator>
  <cp:lastModifiedBy>Windows 用户</cp:lastModifiedBy>
  <cp:revision>8</cp:revision>
  <dcterms:created xsi:type="dcterms:W3CDTF">2021-04-20T08:51:34Z</dcterms:created>
  <dcterms:modified xsi:type="dcterms:W3CDTF">2021-04-20T13:10:58Z</dcterms:modified>
</cp:coreProperties>
</file>